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72" r:id="rId12"/>
    <p:sldId id="270" r:id="rId13"/>
    <p:sldId id="271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3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slide" Target="slide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考虑未来功能的扩展</a:t>
            </a:r>
            <a:endParaRPr lang="en-US" altLang="zh-CN" dirty="0"/>
          </a:p>
          <a:p>
            <a:r>
              <a:rPr lang="zh-CN" altLang="en-US" dirty="0"/>
              <a:t>此次设计以有后续功能为考量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强调隐号，保障隐私</a:t>
            </a: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28450" y="599849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根据定位选择</a:t>
            </a:r>
            <a:endParaRPr lang="en-US" altLang="zh-CN" dirty="0"/>
          </a:p>
          <a:p>
            <a:r>
              <a:rPr lang="zh-CN" altLang="en-US" dirty="0"/>
              <a:t>无法定位的只能让用户通过关键字检索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0E7AD97F-69D7-4921-9739-32E9EA415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375"/>
          <a:stretch/>
        </p:blipFill>
        <p:spPr>
          <a:xfrm>
            <a:off x="920850" y="2428964"/>
            <a:ext cx="3147567" cy="427329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A1630202-E5C4-4FEF-AD7E-97BC2EF72EAE}"/>
              </a:ext>
            </a:extLst>
          </p:cNvPr>
          <p:cNvGrpSpPr/>
          <p:nvPr/>
        </p:nvGrpSpPr>
        <p:grpSpPr>
          <a:xfrm>
            <a:off x="955680" y="3356105"/>
            <a:ext cx="3080227" cy="1097853"/>
            <a:chOff x="988190" y="3070205"/>
            <a:chExt cx="3080227" cy="1097853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7CF161D-381D-484E-A71E-0C0CDC0949FB}"/>
                </a:ext>
              </a:extLst>
            </p:cNvPr>
            <p:cNvGrpSpPr/>
            <p:nvPr/>
          </p:nvGrpSpPr>
          <p:grpSpPr>
            <a:xfrm>
              <a:off x="988192" y="3070205"/>
              <a:ext cx="3080225" cy="366379"/>
              <a:chOff x="223687" y="943121"/>
              <a:chExt cx="3080225" cy="366379"/>
            </a:xfrm>
          </p:grpSpPr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9583F1BD-68F5-4E16-A2BC-EA14112A8B4C}"/>
                  </a:ext>
                </a:extLst>
              </p:cNvPr>
              <p:cNvGrpSpPr/>
              <p:nvPr/>
            </p:nvGrpSpPr>
            <p:grpSpPr>
              <a:xfrm>
                <a:off x="223687" y="943121"/>
                <a:ext cx="3080225" cy="366379"/>
                <a:chOff x="223687" y="943121"/>
                <a:chExt cx="3080225" cy="366379"/>
              </a:xfrm>
            </p:grpSpPr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B8432DF0-8973-4A85-82C7-EC85393FB897}"/>
                    </a:ext>
                  </a:extLst>
                </p:cNvPr>
                <p:cNvSpPr/>
                <p:nvPr/>
              </p:nvSpPr>
              <p:spPr>
                <a:xfrm>
                  <a:off x="223687" y="943121"/>
                  <a:ext cx="3080225" cy="3663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94EA8E58-D2D5-4480-B767-1F3123380F35}"/>
                    </a:ext>
                  </a:extLst>
                </p:cNvPr>
                <p:cNvSpPr/>
                <p:nvPr/>
              </p:nvSpPr>
              <p:spPr>
                <a:xfrm>
                  <a:off x="293745" y="1028456"/>
                  <a:ext cx="195708" cy="195708"/>
                </a:xfrm>
                <a:prstGeom prst="ellipse">
                  <a:avLst/>
                </a:prstGeom>
                <a:solidFill>
                  <a:srgbClr val="09BB0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5F967590-51F9-4BC1-AF3A-460A2DA37327}"/>
                    </a:ext>
                  </a:extLst>
                </p:cNvPr>
                <p:cNvCxnSpPr/>
                <p:nvPr/>
              </p:nvCxnSpPr>
              <p:spPr>
                <a:xfrm>
                  <a:off x="293745" y="1309500"/>
                  <a:ext cx="3010167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09457A45-EE8A-4900-8265-5417F6785902}"/>
                    </a:ext>
                  </a:extLst>
                </p:cNvPr>
                <p:cNvCxnSpPr/>
                <p:nvPr/>
              </p:nvCxnSpPr>
              <p:spPr>
                <a:xfrm>
                  <a:off x="223687" y="943121"/>
                  <a:ext cx="3080225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5" name="图片 34">
                  <a:extLst>
                    <a:ext uri="{FF2B5EF4-FFF2-40B4-BE49-F238E27FC236}">
                      <a16:creationId xmlns:a16="http://schemas.microsoft.com/office/drawing/2014/main" id="{470152DC-4CB7-4278-B00E-D515B1B9DE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028" b="76089" l="47246" r="52197"/>
                          </a14:imgEffect>
                        </a14:imgLayer>
                      </a14:imgProps>
                    </a:ext>
                  </a:extLst>
                </a:blip>
                <a:srcRect l="46627" t="24271" r="47184" b="18153"/>
                <a:stretch/>
              </p:blipFill>
              <p:spPr>
                <a:xfrm>
                  <a:off x="3088522" y="1063862"/>
                  <a:ext cx="120433" cy="124896"/>
                </a:xfrm>
                <a:prstGeom prst="rect">
                  <a:avLst/>
                </a:prstGeom>
              </p:spPr>
            </p:pic>
            <p:pic>
              <p:nvPicPr>
                <p:cNvPr id="36" name="图片 35">
                  <a:extLst>
                    <a:ext uri="{FF2B5EF4-FFF2-40B4-BE49-F238E27FC236}">
                      <a16:creationId xmlns:a16="http://schemas.microsoft.com/office/drawing/2014/main" id="{35BB17A8-756C-472E-BA92-3921801141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30028" b="76089" l="47246" r="52197"/>
                          </a14:imgEffect>
                        </a14:imgLayer>
                      </a14:imgProps>
                    </a:ext>
                  </a:extLst>
                </a:blip>
                <a:srcRect l="46627" t="24271" r="47184" b="18153"/>
                <a:stretch/>
              </p:blipFill>
              <p:spPr>
                <a:xfrm>
                  <a:off x="325552" y="1061785"/>
                  <a:ext cx="120433" cy="124896"/>
                </a:xfrm>
                <a:prstGeom prst="rect">
                  <a:avLst/>
                </a:prstGeom>
              </p:spPr>
            </p:pic>
          </p:grp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68388D7-C538-4D0D-A8BA-F1C79C0CE55E}"/>
                  </a:ext>
                </a:extLst>
              </p:cNvPr>
              <p:cNvSpPr txBox="1"/>
              <p:nvPr/>
            </p:nvSpPr>
            <p:spPr>
              <a:xfrm>
                <a:off x="594732" y="995506"/>
                <a:ext cx="13976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方兴达</a:t>
                </a: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37C9202-95E4-448C-BE72-6847F554E2AE}"/>
                </a:ext>
              </a:extLst>
            </p:cNvPr>
            <p:cNvGrpSpPr/>
            <p:nvPr/>
          </p:nvGrpSpPr>
          <p:grpSpPr>
            <a:xfrm>
              <a:off x="988191" y="3436583"/>
              <a:ext cx="3080225" cy="366379"/>
              <a:chOff x="223687" y="1464232"/>
              <a:chExt cx="3080225" cy="366379"/>
            </a:xfrm>
          </p:grpSpPr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EFF74B1A-81D1-4921-A0FD-73070015D646}"/>
                  </a:ext>
                </a:extLst>
              </p:cNvPr>
              <p:cNvGrpSpPr/>
              <p:nvPr/>
            </p:nvGrpSpPr>
            <p:grpSpPr>
              <a:xfrm>
                <a:off x="223687" y="1464232"/>
                <a:ext cx="3080225" cy="366379"/>
                <a:chOff x="153629" y="2376821"/>
                <a:chExt cx="3080225" cy="366379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52C26E9-9740-486B-9C03-F1766EB59593}"/>
                    </a:ext>
                  </a:extLst>
                </p:cNvPr>
                <p:cNvSpPr/>
                <p:nvPr/>
              </p:nvSpPr>
              <p:spPr>
                <a:xfrm>
                  <a:off x="153629" y="2376821"/>
                  <a:ext cx="3080225" cy="3663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11C7941E-690A-400F-BA3A-08810018695A}"/>
                    </a:ext>
                  </a:extLst>
                </p:cNvPr>
                <p:cNvSpPr/>
                <p:nvPr/>
              </p:nvSpPr>
              <p:spPr>
                <a:xfrm>
                  <a:off x="223687" y="2462156"/>
                  <a:ext cx="195708" cy="195708"/>
                </a:xfrm>
                <a:prstGeom prst="ellipse">
                  <a:avLst/>
                </a:prstGeom>
                <a:noFill/>
                <a:ln>
                  <a:solidFill>
                    <a:srgbClr val="CACA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27219977-774A-4B7B-996F-E3CAA2FB7728}"/>
                    </a:ext>
                  </a:extLst>
                </p:cNvPr>
                <p:cNvCxnSpPr/>
                <p:nvPr/>
              </p:nvCxnSpPr>
              <p:spPr>
                <a:xfrm>
                  <a:off x="223687" y="2743200"/>
                  <a:ext cx="3010167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6DD96F03-DBF9-4F68-B2A5-82FA4419E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7" y="2376821"/>
                  <a:ext cx="3010167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6719D934-EA11-4DDC-88A8-72F21C90FB49}"/>
                  </a:ext>
                </a:extLst>
              </p:cNvPr>
              <p:cNvSpPr txBox="1"/>
              <p:nvPr/>
            </p:nvSpPr>
            <p:spPr>
              <a:xfrm>
                <a:off x="590855" y="1515976"/>
                <a:ext cx="13976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威程</a:t>
                </a: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DCEBA86-260F-4ECA-9397-03DC9B8C8856}"/>
                </a:ext>
              </a:extLst>
            </p:cNvPr>
            <p:cNvGrpSpPr/>
            <p:nvPr/>
          </p:nvGrpSpPr>
          <p:grpSpPr>
            <a:xfrm>
              <a:off x="988190" y="3801679"/>
              <a:ext cx="3080225" cy="366379"/>
              <a:chOff x="223687" y="1464232"/>
              <a:chExt cx="3080225" cy="366379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F0177D3E-01DA-431F-8F09-77D529E6E4AE}"/>
                  </a:ext>
                </a:extLst>
              </p:cNvPr>
              <p:cNvGrpSpPr/>
              <p:nvPr/>
            </p:nvGrpSpPr>
            <p:grpSpPr>
              <a:xfrm>
                <a:off x="223687" y="1464232"/>
                <a:ext cx="3080225" cy="366379"/>
                <a:chOff x="153629" y="2376821"/>
                <a:chExt cx="3080225" cy="366379"/>
              </a:xfrm>
            </p:grpSpPr>
            <p:sp>
              <p:nvSpPr>
                <p:cNvPr id="65" name="矩形 64">
                  <a:extLst>
                    <a:ext uri="{FF2B5EF4-FFF2-40B4-BE49-F238E27FC236}">
                      <a16:creationId xmlns:a16="http://schemas.microsoft.com/office/drawing/2014/main" id="{902D1754-2C36-4578-A1A5-17AEB8E78BE3}"/>
                    </a:ext>
                  </a:extLst>
                </p:cNvPr>
                <p:cNvSpPr/>
                <p:nvPr/>
              </p:nvSpPr>
              <p:spPr>
                <a:xfrm>
                  <a:off x="153629" y="2376821"/>
                  <a:ext cx="3080225" cy="36637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CFCFF03E-2D2F-4B7F-B1B7-D11235CB3806}"/>
                    </a:ext>
                  </a:extLst>
                </p:cNvPr>
                <p:cNvSpPr/>
                <p:nvPr/>
              </p:nvSpPr>
              <p:spPr>
                <a:xfrm>
                  <a:off x="223687" y="2462156"/>
                  <a:ext cx="195708" cy="195708"/>
                </a:xfrm>
                <a:prstGeom prst="ellipse">
                  <a:avLst/>
                </a:prstGeom>
                <a:noFill/>
                <a:ln>
                  <a:solidFill>
                    <a:srgbClr val="CACA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l">
                    <a:lnSpc>
                      <a:spcPct val="150000"/>
                    </a:lnSpc>
                  </a:pPr>
                  <a:endParaRPr lang="zh-CN" altLang="en-US" sz="1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10C57474-53CD-4FDF-A396-4E56C43D55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629" y="2743200"/>
                  <a:ext cx="3080225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4E4E79F7-F3AF-4599-B95D-A28D9D7B7F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3687" y="2376821"/>
                  <a:ext cx="3010167" cy="0"/>
                </a:xfrm>
                <a:prstGeom prst="line">
                  <a:avLst/>
                </a:prstGeom>
                <a:ln>
                  <a:solidFill>
                    <a:srgbClr val="C7C7C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044B9A89-747F-4146-962A-452BA94B0809}"/>
                  </a:ext>
                </a:extLst>
              </p:cNvPr>
              <p:cNvSpPr txBox="1"/>
              <p:nvPr/>
            </p:nvSpPr>
            <p:spPr>
              <a:xfrm>
                <a:off x="590855" y="1515976"/>
                <a:ext cx="139761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多选项</a:t>
                </a: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A8B8DC9-E348-4A14-8D07-23D4E36A8422}"/>
              </a:ext>
            </a:extLst>
          </p:cNvPr>
          <p:cNvGrpSpPr/>
          <p:nvPr/>
        </p:nvGrpSpPr>
        <p:grpSpPr>
          <a:xfrm>
            <a:off x="995295" y="2985518"/>
            <a:ext cx="2998675" cy="241362"/>
            <a:chOff x="1028964" y="3051797"/>
            <a:chExt cx="2998675" cy="241362"/>
          </a:xfrm>
        </p:grpSpPr>
        <p:sp>
          <p:nvSpPr>
            <p:cNvPr id="71" name="矩形: 圆角 70">
              <a:extLst>
                <a:ext uri="{FF2B5EF4-FFF2-40B4-BE49-F238E27FC236}">
                  <a16:creationId xmlns:a16="http://schemas.microsoft.com/office/drawing/2014/main" id="{5FF4C55A-5AF1-44FF-907D-E1C6424E9A4B}"/>
                </a:ext>
              </a:extLst>
            </p:cNvPr>
            <p:cNvSpPr/>
            <p:nvPr/>
          </p:nvSpPr>
          <p:spPr>
            <a:xfrm>
              <a:off x="1028964" y="3051797"/>
              <a:ext cx="2998675" cy="241362"/>
            </a:xfrm>
            <a:prstGeom prst="roundRect">
              <a:avLst>
                <a:gd name="adj" fmla="val 6410"/>
              </a:avLst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B55D2D10-137C-49E3-8137-3C8CF6242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319" t="27447" r="43391" b="27844"/>
            <a:stretch/>
          </p:blipFill>
          <p:spPr>
            <a:xfrm>
              <a:off x="2322509" y="3103156"/>
              <a:ext cx="411583" cy="138643"/>
            </a:xfrm>
            <a:prstGeom prst="rect">
              <a:avLst/>
            </a:prstGeom>
          </p:spPr>
        </p:pic>
      </p:grpSp>
      <p:sp>
        <p:nvSpPr>
          <p:cNvPr id="72" name="矩形 71">
            <a:extLst>
              <a:ext uri="{FF2B5EF4-FFF2-40B4-BE49-F238E27FC236}">
                <a16:creationId xmlns:a16="http://schemas.microsoft.com/office/drawing/2014/main" id="{85F60361-53B3-41C5-9749-A305C3329C66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7659841-B905-4451-B242-3A0FD0D9B2C7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74" name="矩形: 圆角 73">
            <a:hlinkClick r:id="rId7" action="ppaction://hlinksldjump"/>
            <a:extLst>
              <a:ext uri="{FF2B5EF4-FFF2-40B4-BE49-F238E27FC236}">
                <a16:creationId xmlns:a16="http://schemas.microsoft.com/office/drawing/2014/main" id="{F2C489D8-BC27-4282-B69A-C5680D71211A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</a:p>
        </p:txBody>
      </p:sp>
    </p:spTree>
    <p:extLst>
      <p:ext uri="{BB962C8B-B14F-4D97-AF65-F5344CB8AC3E}">
        <p14:creationId xmlns:p14="http://schemas.microsoft.com/office/powerpoint/2010/main" val="2352093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039355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准备中</a:t>
            </a:r>
            <a:endParaRPr lang="en-US" altLang="zh-CN" dirty="0"/>
          </a:p>
          <a:p>
            <a:r>
              <a:rPr lang="zh-CN" altLang="en-US" dirty="0"/>
              <a:t>已经在</a:t>
            </a:r>
            <a:r>
              <a:rPr lang="en-US" altLang="zh-CN" dirty="0"/>
              <a:t>XX</a:t>
            </a:r>
            <a:r>
              <a:rPr lang="zh-CN" altLang="en-US" dirty="0"/>
              <a:t>油站</a:t>
            </a:r>
            <a:endParaRPr lang="en-US" altLang="zh-CN" dirty="0"/>
          </a:p>
          <a:p>
            <a:r>
              <a:rPr lang="zh-CN" altLang="en-US" dirty="0"/>
              <a:t>已领取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订单详情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578569" y="780479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领取二维码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9C970D-F7FD-449E-8641-369B9B718AA0}"/>
              </a:ext>
            </a:extLst>
          </p:cNvPr>
          <p:cNvSpPr txBox="1"/>
          <p:nvPr/>
        </p:nvSpPr>
        <p:spPr>
          <a:xfrm>
            <a:off x="1035251" y="4464330"/>
            <a:ext cx="2967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、我们需要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天时间准备物料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、在油站准备好后，我们会第一时间通知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、请留意模板消息或者短信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、想在路过油站时，向工作人员出示上面的二维码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F8CE2EB-C254-45BD-B394-4F6DA8DC824C}"/>
              </a:ext>
            </a:extLst>
          </p:cNvPr>
          <p:cNvGrpSpPr/>
          <p:nvPr/>
        </p:nvGrpSpPr>
        <p:grpSpPr>
          <a:xfrm>
            <a:off x="953243" y="2547478"/>
            <a:ext cx="3131743" cy="802477"/>
            <a:chOff x="109797" y="743260"/>
            <a:chExt cx="3131743" cy="80247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C0330D9-FC8C-44D9-88C4-A16DDC50E2D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EAFD19C-AC80-4836-83A9-60813AE57BB1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物料状态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6AFCE5-5EF5-4F3F-AF07-114B3B9409D3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准备中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56BB79-F54C-4F81-82FB-C09ACE38581A}"/>
              </a:ext>
            </a:extLst>
          </p:cNvPr>
          <p:cNvGrpSpPr/>
          <p:nvPr/>
        </p:nvGrpSpPr>
        <p:grpSpPr>
          <a:xfrm>
            <a:off x="942906" y="3422105"/>
            <a:ext cx="3131743" cy="826181"/>
            <a:chOff x="942906" y="3280599"/>
            <a:chExt cx="3131743" cy="82618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D190D66-004B-4983-81AF-3CD36E552A92}"/>
                </a:ext>
              </a:extLst>
            </p:cNvPr>
            <p:cNvSpPr/>
            <p:nvPr/>
          </p:nvSpPr>
          <p:spPr>
            <a:xfrm>
              <a:off x="942906" y="3280599"/>
              <a:ext cx="3131743" cy="82618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E587E0A-AED3-4B24-8CB3-B04C6BBF788A}"/>
                </a:ext>
              </a:extLst>
            </p:cNvPr>
            <p:cNvSpPr txBox="1"/>
            <p:nvPr/>
          </p:nvSpPr>
          <p:spPr>
            <a:xfrm>
              <a:off x="1026442" y="3622099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取货地址：方兴达油站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9258434-99CC-46AF-B010-66EBA2AE119F}"/>
                </a:ext>
              </a:extLst>
            </p:cNvPr>
            <p:cNvSpPr txBox="1"/>
            <p:nvPr/>
          </p:nvSpPr>
          <p:spPr>
            <a:xfrm>
              <a:off x="1026442" y="3891336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0ABE97A-0975-4561-825F-89602398D9D1}"/>
                </a:ext>
              </a:extLst>
            </p:cNvPr>
            <p:cNvSpPr txBox="1"/>
            <p:nvPr/>
          </p:nvSpPr>
          <p:spPr>
            <a:xfrm>
              <a:off x="1021768" y="3352862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82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81857DA-3F7E-4F7D-AA29-8E36A244C70B}"/>
              </a:ext>
            </a:extLst>
          </p:cNvPr>
          <p:cNvSpPr/>
          <p:nvPr/>
        </p:nvSpPr>
        <p:spPr>
          <a:xfrm>
            <a:off x="942906" y="2106995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0FB6466-51F9-4214-9948-ACBA21FF4ABC}"/>
              </a:ext>
            </a:extLst>
          </p:cNvPr>
          <p:cNvSpPr/>
          <p:nvPr/>
        </p:nvSpPr>
        <p:spPr>
          <a:xfrm>
            <a:off x="1121519" y="2362181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E43127-0FD6-4157-8BE4-3F16EC7E317B}"/>
              </a:ext>
            </a:extLst>
          </p:cNvPr>
          <p:cNvSpPr txBox="1"/>
          <p:nvPr/>
        </p:nvSpPr>
        <p:spPr>
          <a:xfrm>
            <a:off x="1668533" y="2185150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C2C0B76-FC4B-4C08-A14C-9528FC338E6D}"/>
              </a:ext>
            </a:extLst>
          </p:cNvPr>
          <p:cNvSpPr/>
          <p:nvPr/>
        </p:nvSpPr>
        <p:spPr>
          <a:xfrm>
            <a:off x="1668533" y="2444369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25" name="图片 24">
            <a:hlinkClick r:id="rId5" action="ppaction://hlinksldjump"/>
            <a:extLst>
              <a:ext uri="{FF2B5EF4-FFF2-40B4-BE49-F238E27FC236}">
                <a16:creationId xmlns:a16="http://schemas.microsoft.com/office/drawing/2014/main" id="{A5C98618-105F-417E-B17A-55AB66B79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2617377"/>
            <a:ext cx="120972" cy="16181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9463E54-7C14-4FCF-9DF9-3F2FE2DDD0FB}"/>
              </a:ext>
            </a:extLst>
          </p:cNvPr>
          <p:cNvSpPr txBox="1"/>
          <p:nvPr/>
        </p:nvSpPr>
        <p:spPr>
          <a:xfrm>
            <a:off x="2258255" y="3027964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已在油站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AA71929-56FE-4536-B501-148DD079A782}"/>
              </a:ext>
            </a:extLst>
          </p:cNvPr>
          <p:cNvSpPr txBox="1"/>
          <p:nvPr/>
        </p:nvSpPr>
        <p:spPr>
          <a:xfrm>
            <a:off x="1681786" y="3027964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油站自提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挪车码</a:t>
            </a:r>
            <a:endParaRPr lang="zh-CN" altLang="en-US" dirty="0">
              <a:hlinkClick r:id="rId2" action="ppaction://hlinksldjump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61951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hlinkClick r:id="rId2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6023115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27" name="矩形: 圆角 26">
            <a:hlinkClick r:id="rId2" action="ppaction://hlinksldjump"/>
            <a:extLst>
              <a:ext uri="{FF2B5EF4-FFF2-40B4-BE49-F238E27FC236}">
                <a16:creationId xmlns:a16="http://schemas.microsoft.com/office/drawing/2014/main" id="{FCF59196-BB21-4B7A-8CFC-590277995D4C}"/>
              </a:ext>
            </a:extLst>
          </p:cNvPr>
          <p:cNvSpPr/>
          <p:nvPr/>
        </p:nvSpPr>
        <p:spPr>
          <a:xfrm>
            <a:off x="928888" y="598558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您已经购买实体挪车卡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41813" y="5713137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63AFDB55-7780-4685-A0E4-7788ECB48DCA}"/>
              </a:ext>
            </a:extLst>
          </p:cNvPr>
          <p:cNvSpPr/>
          <p:nvPr/>
        </p:nvSpPr>
        <p:spPr>
          <a:xfrm>
            <a:off x="942906" y="2652550"/>
            <a:ext cx="3194125" cy="549039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7" name="图片 36">
            <a:hlinkClick r:id="rId5" action="ppaction://hlinksldjump"/>
            <a:extLst>
              <a:ext uri="{FF2B5EF4-FFF2-40B4-BE49-F238E27FC236}">
                <a16:creationId xmlns:a16="http://schemas.microsoft.com/office/drawing/2014/main" id="{54C2DDA0-2FF5-41F1-B4B4-6FD4267019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23550" y="2842776"/>
            <a:ext cx="116630" cy="175628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B1EF72D-3230-4836-A931-590F66CF8C43}"/>
              </a:ext>
            </a:extLst>
          </p:cNvPr>
          <p:cNvSpPr/>
          <p:nvPr/>
        </p:nvSpPr>
        <p:spPr>
          <a:xfrm>
            <a:off x="1055668" y="2731958"/>
            <a:ext cx="3026378" cy="397266"/>
          </a:xfrm>
          <a:prstGeom prst="rect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D4C21E4-A188-43BA-808C-114B8AC280C2}"/>
              </a:ext>
            </a:extLst>
          </p:cNvPr>
          <p:cNvSpPr txBox="1"/>
          <p:nvPr/>
        </p:nvSpPr>
        <p:spPr>
          <a:xfrm>
            <a:off x="1063330" y="2801511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93832" y="198329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3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52172" y="513991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52171" y="553449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52171" y="744979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32112" y="834885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5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52171" y="592907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93316" y="2944794"/>
            <a:ext cx="3075101" cy="18587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1039789" y="3046707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1039790" y="3466961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D2CFB28-B33C-4337-9D41-DE306FC5FB5D}"/>
              </a:ext>
            </a:extLst>
          </p:cNvPr>
          <p:cNvGrpSpPr/>
          <p:nvPr/>
        </p:nvGrpSpPr>
        <p:grpSpPr>
          <a:xfrm>
            <a:off x="1039789" y="3916718"/>
            <a:ext cx="2982153" cy="774162"/>
            <a:chOff x="105603" y="5640773"/>
            <a:chExt cx="3139069" cy="81489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DCB7F1-80A4-4A47-A0CB-AE9AB614B816}"/>
                </a:ext>
              </a:extLst>
            </p:cNvPr>
            <p:cNvSpPr/>
            <p:nvPr/>
          </p:nvSpPr>
          <p:spPr>
            <a:xfrm>
              <a:off x="105603" y="5640773"/>
              <a:ext cx="3139069" cy="81489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DCA9F67-0F0B-48AD-A401-B22CD96B992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8A7AF85-C695-41E4-9597-0A13B2EC698A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BBD1AF3-426F-4D68-815E-E93E2543648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42906" y="4916835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7D3F25F-BAEC-4325-9B3D-95CDC2B7C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416"/>
          <a:stretch/>
        </p:blipFill>
        <p:spPr>
          <a:xfrm>
            <a:off x="920850" y="2458644"/>
            <a:ext cx="3147567" cy="4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2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2A9CF7-2E2C-44B7-B3E6-252C53D12BD5}"/>
              </a:ext>
            </a:extLst>
          </p:cNvPr>
          <p:cNvGrpSpPr/>
          <p:nvPr/>
        </p:nvGrpSpPr>
        <p:grpSpPr>
          <a:xfrm>
            <a:off x="942906" y="3280599"/>
            <a:ext cx="3131743" cy="1165501"/>
            <a:chOff x="942906" y="3280599"/>
            <a:chExt cx="3131743" cy="116550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06E05430-B452-41F7-8674-A4A15C541784}"/>
                </a:ext>
              </a:extLst>
            </p:cNvPr>
            <p:cNvSpPr/>
            <p:nvPr/>
          </p:nvSpPr>
          <p:spPr>
            <a:xfrm>
              <a:off x="942906" y="3280599"/>
              <a:ext cx="3131743" cy="11655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DDA8A7E-DD35-4911-9C5A-C81DC1ECD864}"/>
                </a:ext>
              </a:extLst>
            </p:cNvPr>
            <p:cNvSpPr txBox="1"/>
            <p:nvPr/>
          </p:nvSpPr>
          <p:spPr>
            <a:xfrm>
              <a:off x="1026442" y="3622099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FA5A605-AD75-416A-BAC9-B28E8071D5CC}"/>
                </a:ext>
              </a:extLst>
            </p:cNvPr>
            <p:cNvSpPr txBox="1"/>
            <p:nvPr/>
          </p:nvSpPr>
          <p:spPr>
            <a:xfrm>
              <a:off x="1026442" y="3891336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5A94D9D-93B5-448D-82E4-1B57B432C611}"/>
                </a:ext>
              </a:extLst>
            </p:cNvPr>
            <p:cNvSpPr txBox="1"/>
            <p:nvPr/>
          </p:nvSpPr>
          <p:spPr>
            <a:xfrm>
              <a:off x="1049241" y="4160573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C098A5DD-A23F-4057-AFE3-1283ADBE7B12}"/>
                </a:ext>
              </a:extLst>
            </p:cNvPr>
            <p:cNvSpPr txBox="1"/>
            <p:nvPr/>
          </p:nvSpPr>
          <p:spPr>
            <a:xfrm>
              <a:off x="1021768" y="3352862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抵达宝安中心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89264080-0F78-4C44-BFCB-6ADAC239D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7" t="36384" r="6682" b="31513"/>
          <a:stretch/>
        </p:blipFill>
        <p:spPr>
          <a:xfrm>
            <a:off x="3945438" y="2737500"/>
            <a:ext cx="111780" cy="149518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75CA9498-1A53-4572-894E-97697D44BD15}"/>
              </a:ext>
            </a:extLst>
          </p:cNvPr>
          <p:cNvGrpSpPr/>
          <p:nvPr/>
        </p:nvGrpSpPr>
        <p:grpSpPr>
          <a:xfrm>
            <a:off x="942906" y="3280599"/>
            <a:ext cx="3131743" cy="1165501"/>
            <a:chOff x="942906" y="3280599"/>
            <a:chExt cx="3131743" cy="1165501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C01090F-486F-4AC6-8C5E-2619238E4666}"/>
                </a:ext>
              </a:extLst>
            </p:cNvPr>
            <p:cNvSpPr/>
            <p:nvPr/>
          </p:nvSpPr>
          <p:spPr>
            <a:xfrm>
              <a:off x="942906" y="3280599"/>
              <a:ext cx="3131743" cy="116550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EF39ECC-D7E3-41A1-9277-E6F362E49985}"/>
                </a:ext>
              </a:extLst>
            </p:cNvPr>
            <p:cNvSpPr txBox="1"/>
            <p:nvPr/>
          </p:nvSpPr>
          <p:spPr>
            <a:xfrm>
              <a:off x="1026442" y="3622099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090B3D25-219D-4968-88ED-166BE1C1FAFB}"/>
                </a:ext>
              </a:extLst>
            </p:cNvPr>
            <p:cNvSpPr txBox="1"/>
            <p:nvPr/>
          </p:nvSpPr>
          <p:spPr>
            <a:xfrm>
              <a:off x="1026442" y="3891336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7671D8B0-2F42-4BDD-8D88-DE6494A07360}"/>
                </a:ext>
              </a:extLst>
            </p:cNvPr>
            <p:cNvSpPr txBox="1"/>
            <p:nvPr/>
          </p:nvSpPr>
          <p:spPr>
            <a:xfrm>
              <a:off x="1049241" y="4160573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175866F0-188D-4253-906A-12757BEEFC2E}"/>
                </a:ext>
              </a:extLst>
            </p:cNvPr>
            <p:cNvSpPr txBox="1"/>
            <p:nvPr/>
          </p:nvSpPr>
          <p:spPr>
            <a:xfrm>
              <a:off x="1021768" y="3352862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524</Words>
  <Application>Microsoft Office PowerPoint</Application>
  <PresentationFormat>宽屏</PresentationFormat>
  <Paragraphs>134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微软雅黑</vt:lpstr>
      <vt:lpstr>Arial</vt:lpstr>
      <vt:lpstr>Office 主题​​</vt:lpstr>
      <vt:lpstr>扫码挪车</vt:lpstr>
      <vt:lpstr>车辆信息</vt:lpstr>
      <vt:lpstr>&lt; 挪车码</vt:lpstr>
      <vt:lpstr>扫码挪车</vt:lpstr>
      <vt:lpstr>&lt; 挪车码</vt:lpstr>
      <vt:lpstr>&lt; 购买挪车卡</vt:lpstr>
      <vt:lpstr>&lt; 购买成功</vt:lpstr>
      <vt:lpstr>&lt; 订单状态</vt:lpstr>
      <vt:lpstr>&lt; 订单状态</vt:lpstr>
      <vt:lpstr>&lt; 购买挪车卡</vt:lpstr>
      <vt:lpstr>&lt; 购买成功</vt:lpstr>
      <vt:lpstr>&lt; 订单详情</vt:lpstr>
      <vt:lpstr>&lt; 我的订单</vt:lpstr>
      <vt:lpstr>Call Ta挪车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285</cp:revision>
  <dcterms:created xsi:type="dcterms:W3CDTF">2018-02-07T03:59:24Z</dcterms:created>
  <dcterms:modified xsi:type="dcterms:W3CDTF">2018-02-07T08:40:39Z</dcterms:modified>
</cp:coreProperties>
</file>